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3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7315200"/>
  <p:notesSz cx="6858000" cy="9144000"/>
  <p:defaultTextStyle>
    <a:defPPr>
      <a:defRPr lang="en-US"/>
    </a:defPPr>
    <a:lvl1pPr algn="l" defTabSz="438150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1pPr>
    <a:lvl2pPr marL="457200" indent="-228600" algn="l" defTabSz="438150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2pPr>
    <a:lvl3pPr marL="914400" indent="-457200" algn="l" defTabSz="438150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3pPr>
    <a:lvl4pPr marL="1371600" indent="-685800" algn="l" defTabSz="438150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4pPr>
    <a:lvl5pPr marL="1828800" indent="-914400" algn="l" defTabSz="438150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Helvetica Light" charset="0"/>
        <a:ea typeface="Helvetica Light" charset="0"/>
        <a:cs typeface="Helvetica Light" charset="0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2"/>
  </p:normalViewPr>
  <p:slideViewPr>
    <p:cSldViewPr>
      <p:cViewPr varScale="1">
        <p:scale>
          <a:sx n="76" d="100"/>
          <a:sy n="76" d="100"/>
        </p:scale>
        <p:origin x="1236" y="120"/>
      </p:cViewPr>
      <p:guideLst>
        <p:guide orient="horz" pos="23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A5E05D0B-EFEC-40C5-B44F-75DE3B027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27C3D54B-C944-4372-9391-54571C6AFC55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96975"/>
            <a:ext cx="6858000" cy="25463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1750"/>
            <a:ext cx="6858000" cy="17668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BFD57F-8775-47A1-B037-1990F77B12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ECAAA9-48AA-4531-9844-AE82F6BE67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802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7DB503-8AFB-499D-B041-3A012A65D3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928185-2D79-4BE7-AEEA-3710ACCABC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68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824038"/>
            <a:ext cx="7886700" cy="30432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895850"/>
            <a:ext cx="7886700" cy="16002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1A2AD7-046A-4581-BFFA-F185F67EAA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CFEE34-3756-4D79-9613-C7F54A2FCA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9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338" y="2058988"/>
            <a:ext cx="3825875" cy="4419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058988"/>
            <a:ext cx="3827462" cy="4419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29FF7CB-4A93-48A1-8D03-1F24C18064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049725-3D1B-41B0-9372-3FC3FAB565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466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88938"/>
            <a:ext cx="7886700" cy="141446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793875"/>
            <a:ext cx="3868737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671763"/>
            <a:ext cx="3868737" cy="39306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793875"/>
            <a:ext cx="3887788" cy="8778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671763"/>
            <a:ext cx="3887788" cy="39306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5BF5BE4-92C7-446C-B2FB-6159E23E4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34A0C7-FBAC-4387-88C2-1C869F068B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534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5C30CEE-AB39-403C-A156-A03783C516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165AF-BE00-4013-83AD-EFB6B3508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2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BB107BD-A304-4E76-933D-D5A992C5A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73B5FD-E4CB-4EEB-98BB-4BC8068B4E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3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1665224-85FF-450E-8265-ABB6CC891C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BC7F-84A3-424D-B458-6F0CD9FB81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82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87363"/>
            <a:ext cx="2949575" cy="17065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1052513"/>
            <a:ext cx="4629150" cy="51990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Helvetica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93925"/>
            <a:ext cx="2949575" cy="4065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7A4905-C7C1-47C6-86FE-91D5819CEB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F718E7-E5F2-4E1F-A17D-9321B7507D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467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AA4016-98EC-470C-BD45-F09E3E305B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957516-A9B6-4B2E-A9FB-153B631613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5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3038" y="539750"/>
            <a:ext cx="1951037" cy="5938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338" y="539750"/>
            <a:ext cx="5702300" cy="5938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1A5CE2-FED7-47C4-8FC2-9953F6230E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FC15B1-47FD-4199-911A-D18B385532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995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DDA49B7B-B519-4CA2-9B7F-C2845D72352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68338" y="539750"/>
            <a:ext cx="7805737" cy="151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9E7B862F-F920-4860-A0AE-9E45CE887E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68338" y="2058988"/>
            <a:ext cx="7805737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35718" tIns="35718" rIns="35718" bIns="3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Light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Helvetica Light" charset="0"/>
              </a:rPr>
              <a:t>Second level</a:t>
            </a:r>
          </a:p>
          <a:p>
            <a:pPr lvl="2"/>
            <a:r>
              <a:rPr lang="en-US" altLang="en-US">
                <a:sym typeface="Helvetica Light" charset="0"/>
              </a:rPr>
              <a:t>Third level</a:t>
            </a:r>
          </a:p>
          <a:p>
            <a:pPr lvl="3"/>
            <a:r>
              <a:rPr lang="en-US" altLang="en-US">
                <a:sym typeface="Helvetica Light" charset="0"/>
              </a:rPr>
              <a:t>Fourth level</a:t>
            </a:r>
          </a:p>
          <a:p>
            <a:pPr lvl="4"/>
            <a:r>
              <a:rPr lang="en-US" altLang="en-US">
                <a:sym typeface="Helvetica Light" charset="0"/>
              </a:rPr>
              <a:t>Fifth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7BB5E86-AEE9-4B70-9861-8EB5640F5D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4440238" y="6732588"/>
            <a:ext cx="254000" cy="249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none" lIns="35718" tIns="35718" rIns="35718" bIns="35718" numCol="1" anchor="t" anchorCtr="0" compatLnSpc="1">
            <a:prstTxWarp prst="textNoShape">
              <a:avLst/>
            </a:prstTxWarp>
          </a:bodyPr>
          <a:lstStyle>
            <a:lvl1pPr algn="ctr" eaLnBrk="1">
              <a:defRPr sz="1200"/>
            </a:lvl1pPr>
          </a:lstStyle>
          <a:p>
            <a:fld id="{2BBCA305-A453-4E5B-AFEC-CBB2C1A094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150" rtl="0" eaLnBrk="0" fontAlgn="base" hangingPunct="0">
        <a:spcBef>
          <a:spcPct val="0"/>
        </a:spcBef>
        <a:spcAft>
          <a:spcPct val="0"/>
        </a:spcAft>
        <a:defRPr sz="6000" kern="1200">
          <a:solidFill>
            <a:srgbClr val="000000"/>
          </a:solidFill>
          <a:latin typeface="+mj-lt"/>
          <a:ea typeface="+mj-ea"/>
          <a:cs typeface="+mj-cs"/>
          <a:sym typeface="Helvetica Light" charset="0"/>
        </a:defRPr>
      </a:lvl1pPr>
      <a:lvl2pPr algn="ctr" defTabSz="438150" rtl="0" eaLnBrk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2pPr>
      <a:lvl3pPr algn="ctr" defTabSz="438150" rtl="0" eaLnBrk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3pPr>
      <a:lvl4pPr algn="ctr" defTabSz="438150" rtl="0" eaLnBrk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4pPr>
      <a:lvl5pPr algn="ctr" defTabSz="438150" rtl="0" eaLnBrk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5pPr>
      <a:lvl6pPr marL="4572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6pPr>
      <a:lvl7pPr marL="9144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7pPr>
      <a:lvl8pPr marL="13716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8pPr>
      <a:lvl9pPr marL="1828800" algn="ctr" defTabSz="438150" rtl="0" fontAlgn="base" hangingPunct="0">
        <a:spcBef>
          <a:spcPct val="0"/>
        </a:spcBef>
        <a:spcAft>
          <a:spcPct val="0"/>
        </a:spcAft>
        <a:defRPr sz="6000">
          <a:solidFill>
            <a:srgbClr val="000000"/>
          </a:solidFill>
          <a:latin typeface="Helvetica Light" charset="0"/>
          <a:ea typeface="Helvetica Light" charset="0"/>
          <a:cs typeface="Helvetica Light" charset="0"/>
          <a:sym typeface="Helvetica Light" charset="0"/>
        </a:defRPr>
      </a:lvl9pPr>
    </p:titleStyle>
    <p:bodyStyle>
      <a:lvl1pPr marL="320675" indent="-320675" algn="l" defTabSz="438150" rtl="0" eaLnBrk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1pPr>
      <a:lvl2pPr marL="765175" indent="-320675" algn="l" defTabSz="438150" rtl="0" eaLnBrk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2pPr>
      <a:lvl3pPr marL="1209675" indent="-320675" algn="l" defTabSz="438150" rtl="0" eaLnBrk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3pPr>
      <a:lvl4pPr marL="1654175" indent="-320675" algn="l" defTabSz="438150" rtl="0" eaLnBrk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4pPr>
      <a:lvl5pPr marL="2098675" indent="-320675" algn="l" defTabSz="438150" rtl="0" eaLnBrk="0" fontAlgn="base" hangingPunct="0">
        <a:spcBef>
          <a:spcPts val="3100"/>
        </a:spcBef>
        <a:spcAft>
          <a:spcPct val="0"/>
        </a:spcAft>
        <a:buSzPct val="7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ks3_RE.jpg">
            <a:extLst>
              <a:ext uri="{FF2B5EF4-FFF2-40B4-BE49-F238E27FC236}">
                <a16:creationId xmlns:a16="http://schemas.microsoft.com/office/drawing/2014/main" id="{0DBB5B05-E5AC-429E-907C-6FE4D74305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6A073B11-667C-405E-B911-3174FC65FF59}"/>
              </a:ext>
            </a:extLst>
          </p:cNvPr>
          <p:cNvSpPr>
            <a:spLocks/>
          </p:cNvSpPr>
          <p:nvPr/>
        </p:nvSpPr>
        <p:spPr bwMode="auto">
          <a:xfrm>
            <a:off x="3179763" y="1460500"/>
            <a:ext cx="551973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lnSpc>
                <a:spcPct val="120000"/>
              </a:lnSpc>
              <a:spcBef>
                <a:spcPts val="8000"/>
              </a:spcBef>
              <a:defRPr/>
            </a:pPr>
            <a:r>
              <a:rPr lang="en-US" altLang="en-US" sz="40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Futura Bold" charset="0"/>
              </a:rPr>
              <a:t>I am…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F8FAFC7-0216-45DE-94A6-158824E1798C}"/>
              </a:ext>
            </a:extLst>
          </p:cNvPr>
          <p:cNvSpPr>
            <a:spLocks/>
          </p:cNvSpPr>
          <p:nvPr/>
        </p:nvSpPr>
        <p:spPr bwMode="auto">
          <a:xfrm>
            <a:off x="3179763" y="2795588"/>
            <a:ext cx="551973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lnSpc>
                <a:spcPct val="120000"/>
              </a:lnSpc>
              <a:spcBef>
                <a:spcPts val="8000"/>
              </a:spcBef>
              <a:defRPr/>
            </a:pPr>
            <a:r>
              <a:rPr lang="en-US" altLang="en-US" sz="40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Futura Bold" charset="0"/>
              </a:rPr>
              <a:t>I am here from…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ED5E0C3-D765-4B0E-9D38-1057434487C9}"/>
              </a:ext>
            </a:extLst>
          </p:cNvPr>
          <p:cNvSpPr>
            <a:spLocks/>
          </p:cNvSpPr>
          <p:nvPr/>
        </p:nvSpPr>
        <p:spPr bwMode="auto">
          <a:xfrm>
            <a:off x="3179763" y="4432300"/>
            <a:ext cx="4848225" cy="130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spcBef>
                <a:spcPts val="8000"/>
              </a:spcBef>
              <a:defRPr/>
            </a:pPr>
            <a:r>
              <a:rPr lang="en-US" altLang="en-US" sz="40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Futura Bold" charset="0"/>
              </a:rPr>
              <a:t>The reason I am here is…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7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ks3_RE2.jpg">
            <a:extLst>
              <a:ext uri="{FF2B5EF4-FFF2-40B4-BE49-F238E27FC236}">
                <a16:creationId xmlns:a16="http://schemas.microsoft.com/office/drawing/2014/main" id="{51714126-92B3-40E5-A4FB-EB5117C6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4098" name="Picture 2" descr="Q.png">
            <a:extLst>
              <a:ext uri="{FF2B5EF4-FFF2-40B4-BE49-F238E27FC236}">
                <a16:creationId xmlns:a16="http://schemas.microsoft.com/office/drawing/2014/main" id="{88E46A08-3A96-443B-9167-B22B3E5F36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7725" y="1946275"/>
            <a:ext cx="6381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7F12B8D5-E39D-42BD-B9D2-1EBCA319BFC9}"/>
              </a:ext>
            </a:extLst>
          </p:cNvPr>
          <p:cNvSpPr>
            <a:spLocks/>
          </p:cNvSpPr>
          <p:nvPr/>
        </p:nvSpPr>
        <p:spPr bwMode="auto">
          <a:xfrm>
            <a:off x="4184650" y="1885950"/>
            <a:ext cx="3862388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33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What is prayer – can you form a simple definition?</a:t>
            </a:r>
          </a:p>
        </p:txBody>
      </p:sp>
      <p:pic>
        <p:nvPicPr>
          <p:cNvPr id="4100" name="Picture 4" descr="Q.png">
            <a:extLst>
              <a:ext uri="{FF2B5EF4-FFF2-40B4-BE49-F238E27FC236}">
                <a16:creationId xmlns:a16="http://schemas.microsoft.com/office/drawing/2014/main" id="{4F46B6D6-12D9-457A-A5F3-CFBD5D3E65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7725" y="3338513"/>
            <a:ext cx="638175" cy="6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01" name="Rectangle 5">
            <a:extLst>
              <a:ext uri="{FF2B5EF4-FFF2-40B4-BE49-F238E27FC236}">
                <a16:creationId xmlns:a16="http://schemas.microsoft.com/office/drawing/2014/main" id="{C8D34DAC-62BD-4029-B1FB-73BCE59B36BB}"/>
              </a:ext>
            </a:extLst>
          </p:cNvPr>
          <p:cNvSpPr>
            <a:spLocks/>
          </p:cNvSpPr>
          <p:nvPr/>
        </p:nvSpPr>
        <p:spPr bwMode="auto">
          <a:xfrm>
            <a:off x="4184650" y="3278188"/>
            <a:ext cx="4122738" cy="18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33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Think of 3 situations in which someone - whether religious or not - might pray </a:t>
            </a:r>
          </a:p>
        </p:txBody>
      </p:sp>
      <p:pic>
        <p:nvPicPr>
          <p:cNvPr id="4102" name="Picture 6" descr="Q.png">
            <a:extLst>
              <a:ext uri="{FF2B5EF4-FFF2-40B4-BE49-F238E27FC236}">
                <a16:creationId xmlns:a16="http://schemas.microsoft.com/office/drawing/2014/main" id="{E4228069-2206-453F-BE04-1F3DF11E4A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7725" y="4879975"/>
            <a:ext cx="6381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03" name="Rectangle 7">
            <a:extLst>
              <a:ext uri="{FF2B5EF4-FFF2-40B4-BE49-F238E27FC236}">
                <a16:creationId xmlns:a16="http://schemas.microsoft.com/office/drawing/2014/main" id="{E12184B7-FAD2-49BF-9E23-0597994C008B}"/>
              </a:ext>
            </a:extLst>
          </p:cNvPr>
          <p:cNvSpPr>
            <a:spLocks/>
          </p:cNvSpPr>
          <p:nvPr/>
        </p:nvSpPr>
        <p:spPr bwMode="auto">
          <a:xfrm>
            <a:off x="4184650" y="4819650"/>
            <a:ext cx="41227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spcBef>
                <a:spcPts val="33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How might someone pray? </a:t>
            </a:r>
            <a:br>
              <a:rPr lang="en-US" altLang="en-US" sz="22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</a:br>
            <a:r>
              <a:rPr lang="en-US" altLang="en-US" sz="2200" b="1">
                <a:solidFill>
                  <a:srgbClr val="FFFFFF"/>
                </a:solidFill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  <a:sym typeface="Century Gothic" panose="020B0502020202020204" pitchFamily="34" charset="0"/>
              </a:rPr>
              <a:t>Think about location, posture, rituals, symbols…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utoUpdateAnimBg="0"/>
      <p:bldP spid="4101" grpId="0" autoUpdateAnimBg="0"/>
      <p:bldP spid="410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ks3_RE3.jpg">
            <a:extLst>
              <a:ext uri="{FF2B5EF4-FFF2-40B4-BE49-F238E27FC236}">
                <a16:creationId xmlns:a16="http://schemas.microsoft.com/office/drawing/2014/main" id="{1AA3E0CC-FBD5-4F9F-96AD-577F651C1B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ks3_RE4.jpg">
            <a:extLst>
              <a:ext uri="{FF2B5EF4-FFF2-40B4-BE49-F238E27FC236}">
                <a16:creationId xmlns:a16="http://schemas.microsoft.com/office/drawing/2014/main" id="{0545E09D-25AB-4306-83CA-6AD6664EF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ks3_RE5.jpg">
            <a:extLst>
              <a:ext uri="{FF2B5EF4-FFF2-40B4-BE49-F238E27FC236}">
                <a16:creationId xmlns:a16="http://schemas.microsoft.com/office/drawing/2014/main" id="{33A7F641-3954-4591-888F-7D45E03FB5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ks3_RE6.jpg">
            <a:extLst>
              <a:ext uri="{FF2B5EF4-FFF2-40B4-BE49-F238E27FC236}">
                <a16:creationId xmlns:a16="http://schemas.microsoft.com/office/drawing/2014/main" id="{A5C62E27-B7B7-47E6-B344-2506428C32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194" name="Picture 2" descr="Q.png">
            <a:extLst>
              <a:ext uri="{FF2B5EF4-FFF2-40B4-BE49-F238E27FC236}">
                <a16:creationId xmlns:a16="http://schemas.microsoft.com/office/drawing/2014/main" id="{7C9E401F-1637-4F1D-90DD-3C92A84F27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1841500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D0DA59FD-42CC-4029-B92B-6849F3479379}"/>
              </a:ext>
            </a:extLst>
          </p:cNvPr>
          <p:cNvSpPr>
            <a:spLocks/>
          </p:cNvSpPr>
          <p:nvPr/>
        </p:nvSpPr>
        <p:spPr bwMode="auto">
          <a:xfrm>
            <a:off x="4127500" y="1776413"/>
            <a:ext cx="4165600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15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Which activity did you found most helpful and why?</a:t>
            </a:r>
          </a:p>
        </p:txBody>
      </p:sp>
      <p:pic>
        <p:nvPicPr>
          <p:cNvPr id="8196" name="Picture 4" descr="Q.png">
            <a:extLst>
              <a:ext uri="{FF2B5EF4-FFF2-40B4-BE49-F238E27FC236}">
                <a16:creationId xmlns:a16="http://schemas.microsoft.com/office/drawing/2014/main" id="{3A037B60-DD03-4A7E-8F74-B9106CF003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2684463"/>
            <a:ext cx="627062" cy="62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C89D43C1-186B-4217-91E2-7FEE5D959659}"/>
              </a:ext>
            </a:extLst>
          </p:cNvPr>
          <p:cNvSpPr>
            <a:spLocks/>
          </p:cNvSpPr>
          <p:nvPr/>
        </p:nvSpPr>
        <p:spPr bwMode="auto">
          <a:xfrm>
            <a:off x="4127500" y="2708275"/>
            <a:ext cx="4165600" cy="75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15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Which activity did you find most challenging and why?</a:t>
            </a:r>
          </a:p>
        </p:txBody>
      </p:sp>
      <p:pic>
        <p:nvPicPr>
          <p:cNvPr id="8198" name="Picture 6" descr="Q.png">
            <a:extLst>
              <a:ext uri="{FF2B5EF4-FFF2-40B4-BE49-F238E27FC236}">
                <a16:creationId xmlns:a16="http://schemas.microsoft.com/office/drawing/2014/main" id="{F7B15CA0-2AD4-4100-9B7B-D2206308C0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3695700"/>
            <a:ext cx="6270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9" name="Rectangle 7">
            <a:extLst>
              <a:ext uri="{FF2B5EF4-FFF2-40B4-BE49-F238E27FC236}">
                <a16:creationId xmlns:a16="http://schemas.microsoft.com/office/drawing/2014/main" id="{3850F7ED-FE60-4CCC-8164-C276CDDD4021}"/>
              </a:ext>
            </a:extLst>
          </p:cNvPr>
          <p:cNvSpPr>
            <a:spLocks/>
          </p:cNvSpPr>
          <p:nvPr/>
        </p:nvSpPr>
        <p:spPr bwMode="auto">
          <a:xfrm>
            <a:off x="4127500" y="3638550"/>
            <a:ext cx="4165600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15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Would you describe prayer differently now that you have used the prayer space?</a:t>
            </a:r>
          </a:p>
        </p:txBody>
      </p:sp>
      <p:pic>
        <p:nvPicPr>
          <p:cNvPr id="8200" name="Picture 8" descr="Q.png">
            <a:extLst>
              <a:ext uri="{FF2B5EF4-FFF2-40B4-BE49-F238E27FC236}">
                <a16:creationId xmlns:a16="http://schemas.microsoft.com/office/drawing/2014/main" id="{ED5E6E19-A692-482E-B059-A510A9DC49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5014913"/>
            <a:ext cx="627062" cy="62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201" name="Rectangle 9">
            <a:extLst>
              <a:ext uri="{FF2B5EF4-FFF2-40B4-BE49-F238E27FC236}">
                <a16:creationId xmlns:a16="http://schemas.microsoft.com/office/drawing/2014/main" id="{CBE374CC-9B19-460E-9A7E-D6ABA7F68B56}"/>
              </a:ext>
            </a:extLst>
          </p:cNvPr>
          <p:cNvSpPr>
            <a:spLocks/>
          </p:cNvSpPr>
          <p:nvPr/>
        </p:nvSpPr>
        <p:spPr bwMode="auto">
          <a:xfrm>
            <a:off x="4127500" y="5014913"/>
            <a:ext cx="4165600" cy="197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8" tIns="35718" rIns="35718" bIns="35718">
            <a:spAutoFit/>
          </a:bodyPr>
          <a:lstStyle>
            <a:lvl1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defTabSz="457200"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4572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9144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13716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1828800" indent="914400" algn="ctr" defTabSz="45720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spcBef>
                <a:spcPts val="1500"/>
              </a:spcBef>
              <a:defRPr/>
            </a:pPr>
            <a:r>
              <a:rPr lang="en-US" altLang="en-US" sz="2200" b="1">
                <a:solidFill>
                  <a:srgbClr val="FFFFFF"/>
                </a:solidFill>
                <a:latin typeface="Century Gothic" charset="0"/>
                <a:ea typeface="Century Gothic" charset="0"/>
                <a:cs typeface="Century Gothic" charset="0"/>
                <a:sym typeface="Century Gothic" charset="0"/>
              </a:rPr>
              <a:t>If prayer formed a regular part of a person’s life, what might be the impact on them and on their daily life?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7" grpId="0" autoUpdateAnimBg="0"/>
      <p:bldP spid="8199" grpId="0" autoUpdateAnimBg="0"/>
      <p:bldP spid="8201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127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>
          <a:outerShdw blurRad="25400" dist="12700" dir="5400000" algn="ctr" rotWithShape="0">
            <a:srgbClr val="000000">
              <a:alpha val="50000"/>
            </a:srgbClr>
          </a:outerShdw>
        </a:effectLst>
      </a:spPr>
      <a:bodyPr vert="horz" wrap="square" lIns="35718" tIns="35718" rIns="35718" bIns="35718" numCol="1" anchor="ctr" anchorCtr="0" compatLnSpc="1">
        <a:prstTxWarp prst="textNoShape">
          <a:avLst/>
        </a:prstTxWarp>
        <a:spAutoFit/>
      </a:bodyPr>
      <a:lstStyle>
        <a:defPPr marL="0" marR="0" indent="0" algn="ctr" defTabSz="43815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Light" charset="0"/>
            <a:ea typeface="Helvetica Light" charset="0"/>
            <a:cs typeface="Helvetica Light" charset="0"/>
            <a:sym typeface="Helvetica Light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27D3EF82882C449E7A1E4B88294373" ma:contentTypeVersion="12" ma:contentTypeDescription="Create a new document." ma:contentTypeScope="" ma:versionID="4f491df0fc08d6174d34586fa415bd37">
  <xsd:schema xmlns:xsd="http://www.w3.org/2001/XMLSchema" xmlns:xs="http://www.w3.org/2001/XMLSchema" xmlns:p="http://schemas.microsoft.com/office/2006/metadata/properties" xmlns:ns2="7e3afb98-bd54-44fc-bbbc-97d565f20e3a" xmlns:ns3="a8be2102-8fbe-40ee-9167-bf4c89f49cb8" targetNamespace="http://schemas.microsoft.com/office/2006/metadata/properties" ma:root="true" ma:fieldsID="719d52d31f08d502c148b6cf51a55569" ns2:_="" ns3:_="">
    <xsd:import namespace="7e3afb98-bd54-44fc-bbbc-97d565f20e3a"/>
    <xsd:import namespace="a8be2102-8fbe-40ee-9167-bf4c89f49c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afb98-bd54-44fc-bbbc-97d565f20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e2102-8fbe-40ee-9167-bf4c89f49c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6DC79AC-599B-4F72-B285-066E9B7EC0C5}"/>
</file>

<file path=customXml/itemProps2.xml><?xml version="1.0" encoding="utf-8"?>
<ds:datastoreItem xmlns:ds="http://schemas.openxmlformats.org/officeDocument/2006/customXml" ds:itemID="{825C976D-0D0A-4C77-9D89-4C2717CD74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1D2D7-FE8A-4DF4-9EF4-FA2295B8E27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Custom</PresentationFormat>
  <Paragraphs>10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Skelton</dc:creator>
  <cp:lastModifiedBy>Phil Togwell</cp:lastModifiedBy>
  <cp:revision>3</cp:revision>
  <dcterms:created xsi:type="dcterms:W3CDTF">2017-10-05T19:43:48Z</dcterms:created>
  <dcterms:modified xsi:type="dcterms:W3CDTF">2021-06-01T16:45:13Z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0x0101006C27D3EF82882C449E7A1E4B88294373</vt:lpwstr>
  </property>
</Properties>
</file>