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>
  <p:sldMasterIdLst>
    <p:sldMasterId id="2147483648" r:id="rId3"/>
  </p:sldMasterIdLst>
  <p:notesMasterIdLst>
    <p:notesMasterId r:id="rId10"/>
  </p:notesMasterIdLst>
  <p:sldIdLst>
    <p:sldId id="256" r:id="rId4"/>
    <p:sldId id="257" r:id="rId5"/>
    <p:sldId id="258" r:id="rId6"/>
    <p:sldId id="259" r:id="rId7"/>
    <p:sldId id="260" r:id="rId8"/>
    <p:sldId id="261" r:id="rId9"/>
  </p:sldIdLst>
  <p:sldSz cx="9144000" cy="7315200"/>
  <p:notesSz cx="6858000" cy="9144000"/>
  <p:defaultTextStyle>
    <a:defPPr>
      <a:defRPr lang="en-US"/>
    </a:defPPr>
    <a:lvl1pPr algn="ctr" defTabSz="438150" rtl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1pPr>
    <a:lvl2pPr indent="228600" algn="ctr" defTabSz="438150" rtl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2pPr>
    <a:lvl3pPr indent="457200" algn="ctr" defTabSz="438150" rtl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3pPr>
    <a:lvl4pPr indent="685800" algn="ctr" defTabSz="438150" rtl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4pPr>
    <a:lvl5pPr indent="914400" algn="ctr" defTabSz="438150" rtl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5pPr>
    <a:lvl6pPr marL="2286000" algn="l" defTabSz="914400" rtl="0" eaLnBrk="1" latinLnBrk="0" hangingPunct="1"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6pPr>
    <a:lvl7pPr marL="2743200" algn="l" defTabSz="914400" rtl="0" eaLnBrk="1" latinLnBrk="0" hangingPunct="1"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7pPr>
    <a:lvl8pPr marL="3200400" algn="l" defTabSz="914400" rtl="0" eaLnBrk="1" latinLnBrk="0" hangingPunct="1"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8pPr>
    <a:lvl9pPr marL="3657600" algn="l" defTabSz="914400" rtl="0" eaLnBrk="1" latinLnBrk="0" hangingPunct="1"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86" d="100"/>
          <a:sy n="86" d="100"/>
        </p:scale>
        <p:origin x="-120" y="-1168"/>
      </p:cViewPr>
      <p:guideLst>
        <p:guide orient="horz" pos="2304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customXml" Target="../customXml/item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A6F87ABB-9DFA-4FEE-B804-3FD60B53D3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85830DBE-F1B0-4D93-8EF0-A1D3DA7F2E3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Helvetica Neue" charset="0"/>
              </a:rPr>
              <a:t>Second level</a:t>
            </a:r>
          </a:p>
          <a:p>
            <a:pPr lvl="2"/>
            <a:r>
              <a:rPr lang="en-US" altLang="en-US">
                <a:sym typeface="Helvetica Neue" charset="0"/>
              </a:rPr>
              <a:t>Third level</a:t>
            </a:r>
          </a:p>
          <a:p>
            <a:pPr lvl="3"/>
            <a:r>
              <a:rPr lang="en-US" altLang="en-US">
                <a:sym typeface="Helvetica Neue" charset="0"/>
              </a:rPr>
              <a:t>Fourth level</a:t>
            </a:r>
          </a:p>
          <a:p>
            <a:pPr lvl="4"/>
            <a:r>
              <a:rPr lang="en-US" altLang="en-US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1pPr>
    <a:lvl2pPr indent="228600" algn="l" defTabSz="457200" rtl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2pPr>
    <a:lvl3pPr indent="457200" algn="l" defTabSz="457200" rtl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3pPr>
    <a:lvl4pPr indent="685800" algn="l" defTabSz="457200" rtl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4pPr>
    <a:lvl5pPr indent="914400" algn="l" defTabSz="457200" rtl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4FA64-09E6-46CA-950E-DF2C779510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96975"/>
            <a:ext cx="6858000" cy="254635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A2EE5E-99C3-44E0-90F5-362DC60858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841750"/>
            <a:ext cx="6858000" cy="176688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9668AA-7064-42C0-A3B2-CC86683082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633661F-7E15-49AB-98FE-155A6D24E8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2514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96B2B-F23E-44C8-924D-878EABC54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E6895-F47A-49E8-BCCB-03871AD42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EA415B-9847-44C7-A2C5-2FB90BA03E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8830ADE-429D-43A8-A841-9C86676461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2766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A72F0-AB6E-4919-B7F0-7A8B00B98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824038"/>
            <a:ext cx="7886700" cy="30432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A932D-7D04-42A0-A38A-179B9903F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895850"/>
            <a:ext cx="7886700" cy="16002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78FB17-A973-4B69-A879-6925F1BA9F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555EF19-0FBE-4C1C-ACCA-D422236738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0801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F0E43-F2DB-4BBE-8233-68EA71271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86668-FDA9-41B4-99E9-5385434024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8338" y="2058988"/>
            <a:ext cx="3825875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B97FEB-9A42-4146-AA5C-F3786F2ED1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6613" y="2058988"/>
            <a:ext cx="3827462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6AF8DF-4FA3-4DDD-B74F-1598C3B4CA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3BD8909-F3A1-4D7F-A898-120BFE226C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1358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4D177-C151-4F10-AC3B-E013A771F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88938"/>
            <a:ext cx="7886700" cy="14144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C90208-53C4-4A1B-9DAA-A846302D0A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793875"/>
            <a:ext cx="3868737" cy="8778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69AC9D-927B-4D07-87C1-99B248055F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671763"/>
            <a:ext cx="3868737" cy="3930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08890D-038A-40D7-804A-DF2AE81BEB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793875"/>
            <a:ext cx="3887788" cy="8778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9C6A09-2A0F-45E4-8C56-3092D12947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671763"/>
            <a:ext cx="3887788" cy="3930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524E82-B204-4CD2-8B2D-3AB8BA67D7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F34A548-33EE-422B-96E3-5DFEE47BE7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2439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D3A65-D025-4ED8-BDAE-DA991B6F2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779258-4465-4337-9334-B5B73DAE9D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487B32B-763A-461D-BC87-23C48BD89A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9154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913DE4-6123-47CF-872B-6067A8A93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843B983-1C93-4995-8DE1-FE45A061F1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6412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38381-8EE7-40DB-A62E-C1755F657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87363"/>
            <a:ext cx="2949575" cy="17065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63CD7-909A-41F5-B03C-94C4F8F14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1052513"/>
            <a:ext cx="4629150" cy="51990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D1D411-CF8F-473C-BC20-4B93E2F9E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193925"/>
            <a:ext cx="2949575" cy="4065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E51354-6BE2-4253-92A8-B8D2F70081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540FC6B-3A86-44A7-9DD2-52030E5B9A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1572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308EB-F29A-44DD-9C48-A8ACB66C0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87363"/>
            <a:ext cx="2949575" cy="17065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589BBD-93AA-41FC-A2F7-4D0642401A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1052513"/>
            <a:ext cx="4629150" cy="51990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750C04-2411-478D-98EB-48D603B028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193925"/>
            <a:ext cx="2949575" cy="4065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4B223C-755C-4512-9467-F6AC98F8F6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4884213-6648-45F0-9D50-808A7A3920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5525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C214E-91DE-4E54-B5DB-A5BDA1E7D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B46E3A-F211-473F-A038-20CC8E83D4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524633-3702-42EC-A719-49460D4AE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24CAE97-C55A-4B64-B362-F78B5C0771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9673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38AD23-1C01-4EE7-9240-8C4BBBF6B0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23038" y="539750"/>
            <a:ext cx="1951037" cy="5938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E81A5D-0551-4F4D-ABAC-683CD85A6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68338" y="539750"/>
            <a:ext cx="5702300" cy="5938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F5B6A4-E6E8-4497-BBF6-969DB01D48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CD4CBF6-0A44-4B69-98C9-A61CA70B60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65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220290FD-113F-44C8-9D36-FDF4E83CA2E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68338" y="539750"/>
            <a:ext cx="7805737" cy="151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8" tIns="35718" rIns="35718" bIns="3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 Light" charset="0"/>
              </a:rPr>
              <a:t>Click to edit Master title style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FA30813D-82FF-4047-8A0B-4A6A5722A77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68338" y="2058988"/>
            <a:ext cx="7805737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8" tIns="35718" rIns="35718" bIns="3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 Light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Helvetica Light" charset="0"/>
              </a:rPr>
              <a:t>Second level</a:t>
            </a:r>
          </a:p>
          <a:p>
            <a:pPr lvl="2"/>
            <a:r>
              <a:rPr lang="en-US" altLang="en-US">
                <a:sym typeface="Helvetica Light" charset="0"/>
              </a:rPr>
              <a:t>Third level</a:t>
            </a:r>
          </a:p>
          <a:p>
            <a:pPr lvl="3"/>
            <a:r>
              <a:rPr lang="en-US" altLang="en-US">
                <a:sym typeface="Helvetica Light" charset="0"/>
              </a:rPr>
              <a:t>Fourth level</a:t>
            </a:r>
          </a:p>
          <a:p>
            <a:pPr lvl="4"/>
            <a:r>
              <a:rPr lang="en-US" altLang="en-US">
                <a:sym typeface="Helvetica Light" charset="0"/>
              </a:rPr>
              <a:t>Fifth level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801077C-B46E-42A0-9A10-C0568CE043E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4440238" y="6732588"/>
            <a:ext cx="25400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35718" tIns="35718" rIns="35718" bIns="3571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87CB3D07-3103-4AFF-B4B0-A5B048580D0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8150" rtl="0" fontAlgn="base" hangingPunct="0">
        <a:spcBef>
          <a:spcPct val="0"/>
        </a:spcBef>
        <a:spcAft>
          <a:spcPct val="0"/>
        </a:spcAft>
        <a:defRPr sz="6000" kern="1200">
          <a:solidFill>
            <a:srgbClr val="000000"/>
          </a:solidFill>
          <a:latin typeface="+mj-lt"/>
          <a:ea typeface="+mj-ea"/>
          <a:cs typeface="+mj-cs"/>
          <a:sym typeface="Helvetica Light" charset="0"/>
        </a:defRPr>
      </a:lvl1pPr>
      <a:lvl2pPr algn="ctr" defTabSz="438150" rtl="0" fontAlgn="base" hangingPunct="0"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2pPr>
      <a:lvl3pPr algn="ctr" defTabSz="438150" rtl="0" fontAlgn="base" hangingPunct="0"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3pPr>
      <a:lvl4pPr algn="ctr" defTabSz="438150" rtl="0" fontAlgn="base" hangingPunct="0"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4pPr>
      <a:lvl5pPr algn="ctr" defTabSz="438150" rtl="0" fontAlgn="base" hangingPunct="0"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5pPr>
      <a:lvl6pPr marL="457200" algn="ctr" defTabSz="438150" rtl="0" fontAlgn="base" hangingPunct="0"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6pPr>
      <a:lvl7pPr marL="914400" algn="ctr" defTabSz="438150" rtl="0" fontAlgn="base" hangingPunct="0"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7pPr>
      <a:lvl8pPr marL="1371600" algn="ctr" defTabSz="438150" rtl="0" fontAlgn="base" hangingPunct="0"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8pPr>
      <a:lvl9pPr marL="1828800" algn="ctr" defTabSz="438150" rtl="0" fontAlgn="base" hangingPunct="0"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9pPr>
    </p:titleStyle>
    <p:bodyStyle>
      <a:lvl1pPr marL="320675" indent="-320675" algn="l" defTabSz="438150" rtl="0" fontAlgn="base" hangingPunct="0">
        <a:spcBef>
          <a:spcPts val="3100"/>
        </a:spcBef>
        <a:spcAft>
          <a:spcPct val="0"/>
        </a:spcAft>
        <a:buSzPct val="75000"/>
        <a:buChar char="•"/>
        <a:defRPr sz="2600" kern="12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1pPr>
      <a:lvl2pPr marL="765175" indent="-320675" algn="l" defTabSz="438150" rtl="0" fontAlgn="base" hangingPunct="0">
        <a:spcBef>
          <a:spcPts val="3100"/>
        </a:spcBef>
        <a:spcAft>
          <a:spcPct val="0"/>
        </a:spcAft>
        <a:buSzPct val="75000"/>
        <a:buChar char="•"/>
        <a:defRPr sz="2600" kern="12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2pPr>
      <a:lvl3pPr marL="1209675" indent="-320675" algn="l" defTabSz="438150" rtl="0" fontAlgn="base" hangingPunct="0">
        <a:spcBef>
          <a:spcPts val="3100"/>
        </a:spcBef>
        <a:spcAft>
          <a:spcPct val="0"/>
        </a:spcAft>
        <a:buSzPct val="75000"/>
        <a:buChar char="•"/>
        <a:defRPr sz="2600" kern="12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3pPr>
      <a:lvl4pPr marL="1654175" indent="-320675" algn="l" defTabSz="438150" rtl="0" fontAlgn="base" hangingPunct="0">
        <a:spcBef>
          <a:spcPts val="3100"/>
        </a:spcBef>
        <a:spcAft>
          <a:spcPct val="0"/>
        </a:spcAft>
        <a:buSzPct val="75000"/>
        <a:buChar char="•"/>
        <a:defRPr sz="2600" kern="12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4pPr>
      <a:lvl5pPr marL="2098675" indent="-320675" algn="l" defTabSz="438150" rtl="0" fontAlgn="base" hangingPunct="0">
        <a:spcBef>
          <a:spcPts val="3100"/>
        </a:spcBef>
        <a:spcAft>
          <a:spcPct val="0"/>
        </a:spcAft>
        <a:buSzPct val="75000"/>
        <a:buChar char="•"/>
        <a:defRPr sz="2600" kern="12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>
            <a:extLst>
              <a:ext uri="{FF2B5EF4-FFF2-40B4-BE49-F238E27FC236}">
                <a16:creationId xmlns:a16="http://schemas.microsoft.com/office/drawing/2014/main" id="{EB5EE6EE-85C8-4FB3-BBD2-EF4A126FC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>
            <a:extLst>
              <a:ext uri="{FF2B5EF4-FFF2-40B4-BE49-F238E27FC236}">
                <a16:creationId xmlns:a16="http://schemas.microsoft.com/office/drawing/2014/main" id="{6E7A004B-D473-4C88-AFF2-976F0E6C57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1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EA5DD835-8F56-403D-BDF9-6AD3031B2C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1223963"/>
            <a:ext cx="747713" cy="747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9" name="Rectangle 3">
            <a:extLst>
              <a:ext uri="{FF2B5EF4-FFF2-40B4-BE49-F238E27FC236}">
                <a16:creationId xmlns:a16="http://schemas.microsoft.com/office/drawing/2014/main" id="{A3C91BAC-69A7-40A0-B353-B518C1F67CBB}"/>
              </a:ext>
            </a:extLst>
          </p:cNvPr>
          <p:cNvSpPr>
            <a:spLocks/>
          </p:cNvSpPr>
          <p:nvPr/>
        </p:nvSpPr>
        <p:spPr bwMode="auto">
          <a:xfrm>
            <a:off x="1933575" y="1308100"/>
            <a:ext cx="55213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>
              <a:lnSpc>
                <a:spcPct val="120000"/>
              </a:lnSpc>
              <a:spcBef>
                <a:spcPts val="3300"/>
              </a:spcBef>
            </a:pPr>
            <a:r>
              <a:rPr lang="en-US" altLang="en-US" sz="33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What is prayer?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E2A96B1B-0EB2-4B8E-A985-F6132990DA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2265363"/>
            <a:ext cx="747713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01" name="Rectangle 5">
            <a:extLst>
              <a:ext uri="{FF2B5EF4-FFF2-40B4-BE49-F238E27FC236}">
                <a16:creationId xmlns:a16="http://schemas.microsoft.com/office/drawing/2014/main" id="{BB614644-927E-4412-B957-4FA916100CA2}"/>
              </a:ext>
            </a:extLst>
          </p:cNvPr>
          <p:cNvSpPr>
            <a:spLocks/>
          </p:cNvSpPr>
          <p:nvPr/>
        </p:nvSpPr>
        <p:spPr bwMode="auto">
          <a:xfrm>
            <a:off x="1933575" y="2351088"/>
            <a:ext cx="63912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>
              <a:lnSpc>
                <a:spcPct val="120000"/>
              </a:lnSpc>
              <a:spcBef>
                <a:spcPts val="3300"/>
              </a:spcBef>
            </a:pPr>
            <a:r>
              <a:rPr lang="en-US" altLang="en-US" sz="33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Why might somebody pray?</a:t>
            </a: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4308E1E6-8923-4B29-9FF3-A06F82179B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3308350"/>
            <a:ext cx="747713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03" name="Rectangle 7">
            <a:extLst>
              <a:ext uri="{FF2B5EF4-FFF2-40B4-BE49-F238E27FC236}">
                <a16:creationId xmlns:a16="http://schemas.microsoft.com/office/drawing/2014/main" id="{018A31B4-4654-47DF-83A8-022360952197}"/>
              </a:ext>
            </a:extLst>
          </p:cNvPr>
          <p:cNvSpPr>
            <a:spLocks/>
          </p:cNvSpPr>
          <p:nvPr/>
        </p:nvSpPr>
        <p:spPr bwMode="auto">
          <a:xfrm>
            <a:off x="1933575" y="3392488"/>
            <a:ext cx="63912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>
              <a:lnSpc>
                <a:spcPct val="120000"/>
              </a:lnSpc>
              <a:spcBef>
                <a:spcPts val="3300"/>
              </a:spcBef>
            </a:pPr>
            <a:r>
              <a:rPr lang="en-US" altLang="en-US" sz="33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Who might pray?</a:t>
            </a:r>
          </a:p>
        </p:txBody>
      </p:sp>
      <p:pic>
        <p:nvPicPr>
          <p:cNvPr id="4104" name="Picture 8">
            <a:extLst>
              <a:ext uri="{FF2B5EF4-FFF2-40B4-BE49-F238E27FC236}">
                <a16:creationId xmlns:a16="http://schemas.microsoft.com/office/drawing/2014/main" id="{B5055E91-7280-447A-8AE0-666F5273A5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4351338"/>
            <a:ext cx="747713" cy="747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05" name="Rectangle 9">
            <a:extLst>
              <a:ext uri="{FF2B5EF4-FFF2-40B4-BE49-F238E27FC236}">
                <a16:creationId xmlns:a16="http://schemas.microsoft.com/office/drawing/2014/main" id="{A9A755AF-C34F-4754-B7AF-2AF8F2A65A9E}"/>
              </a:ext>
            </a:extLst>
          </p:cNvPr>
          <p:cNvSpPr>
            <a:spLocks/>
          </p:cNvSpPr>
          <p:nvPr/>
        </p:nvSpPr>
        <p:spPr bwMode="auto">
          <a:xfrm>
            <a:off x="1933575" y="4435475"/>
            <a:ext cx="63912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>
              <a:lnSpc>
                <a:spcPct val="120000"/>
              </a:lnSpc>
              <a:spcBef>
                <a:spcPts val="3300"/>
              </a:spcBef>
            </a:pPr>
            <a:r>
              <a:rPr lang="en-US" altLang="en-US" sz="33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Where might they pray?</a:t>
            </a:r>
          </a:p>
        </p:txBody>
      </p:sp>
      <p:pic>
        <p:nvPicPr>
          <p:cNvPr id="4106" name="Picture 10">
            <a:extLst>
              <a:ext uri="{FF2B5EF4-FFF2-40B4-BE49-F238E27FC236}">
                <a16:creationId xmlns:a16="http://schemas.microsoft.com/office/drawing/2014/main" id="{6E578211-797D-4089-96D0-0CE3274AA5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5394325"/>
            <a:ext cx="747713" cy="74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07" name="Rectangle 11">
            <a:extLst>
              <a:ext uri="{FF2B5EF4-FFF2-40B4-BE49-F238E27FC236}">
                <a16:creationId xmlns:a16="http://schemas.microsoft.com/office/drawing/2014/main" id="{4A965C37-D669-4056-B733-A69E46811477}"/>
              </a:ext>
            </a:extLst>
          </p:cNvPr>
          <p:cNvSpPr>
            <a:spLocks/>
          </p:cNvSpPr>
          <p:nvPr/>
        </p:nvSpPr>
        <p:spPr bwMode="auto">
          <a:xfrm>
            <a:off x="1933575" y="5462588"/>
            <a:ext cx="63912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>
              <a:lnSpc>
                <a:spcPct val="120000"/>
              </a:lnSpc>
              <a:spcBef>
                <a:spcPts val="3300"/>
              </a:spcBef>
            </a:pPr>
            <a:r>
              <a:rPr lang="en-US" altLang="en-US" sz="33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How might someone pray?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autoUpdateAnimBg="0"/>
      <p:bldP spid="4103" grpId="0" autoUpdateAnimBg="0"/>
      <p:bldP spid="4105" grpId="0" autoUpdateAnimBg="0"/>
      <p:bldP spid="4107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>
            <a:extLst>
              <a:ext uri="{FF2B5EF4-FFF2-40B4-BE49-F238E27FC236}">
                <a16:creationId xmlns:a16="http://schemas.microsoft.com/office/drawing/2014/main" id="{EB5A9111-0B0E-4A54-9535-4272CF1EF6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>
            <a:extLst>
              <a:ext uri="{FF2B5EF4-FFF2-40B4-BE49-F238E27FC236}">
                <a16:creationId xmlns:a16="http://schemas.microsoft.com/office/drawing/2014/main" id="{1C8C5023-F23C-468A-968E-AF076BD01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>
            <a:extLst>
              <a:ext uri="{FF2B5EF4-FFF2-40B4-BE49-F238E27FC236}">
                <a16:creationId xmlns:a16="http://schemas.microsoft.com/office/drawing/2014/main" id="{006A299D-921E-47B8-A8D2-CCD3562DF8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>
            <a:extLst>
              <a:ext uri="{FF2B5EF4-FFF2-40B4-BE49-F238E27FC236}">
                <a16:creationId xmlns:a16="http://schemas.microsoft.com/office/drawing/2014/main" id="{E0E85CFD-9733-4F42-86C6-C83B5E672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354FF550-8D25-4567-A48B-6B322A04FD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3" y="1841500"/>
            <a:ext cx="627062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5" name="Rectangle 3">
            <a:extLst>
              <a:ext uri="{FF2B5EF4-FFF2-40B4-BE49-F238E27FC236}">
                <a16:creationId xmlns:a16="http://schemas.microsoft.com/office/drawing/2014/main" id="{88C922D0-64AA-43F5-AB2A-CC3B07169B30}"/>
              </a:ext>
            </a:extLst>
          </p:cNvPr>
          <p:cNvSpPr>
            <a:spLocks/>
          </p:cNvSpPr>
          <p:nvPr/>
        </p:nvSpPr>
        <p:spPr bwMode="auto">
          <a:xfrm>
            <a:off x="1797050" y="1916113"/>
            <a:ext cx="6653213" cy="43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>
              <a:spcBef>
                <a:spcPts val="1300"/>
              </a:spcBef>
            </a:pPr>
            <a:r>
              <a:rPr lang="en-US" altLang="en-US" sz="24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Which activity did you most enjoy/why?</a:t>
            </a: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90C6EEC0-B0EE-4274-8DD4-722AFBCD85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3" y="2597150"/>
            <a:ext cx="627062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7" name="Rectangle 5">
            <a:extLst>
              <a:ext uri="{FF2B5EF4-FFF2-40B4-BE49-F238E27FC236}">
                <a16:creationId xmlns:a16="http://schemas.microsoft.com/office/drawing/2014/main" id="{A6028291-3C71-454C-9D88-4775ABF3C887}"/>
              </a:ext>
            </a:extLst>
          </p:cNvPr>
          <p:cNvSpPr>
            <a:spLocks/>
          </p:cNvSpPr>
          <p:nvPr/>
        </p:nvSpPr>
        <p:spPr bwMode="auto">
          <a:xfrm>
            <a:off x="1797050" y="2671763"/>
            <a:ext cx="6497638" cy="43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>
              <a:spcBef>
                <a:spcPts val="1300"/>
              </a:spcBef>
            </a:pPr>
            <a:r>
              <a:rPr lang="en-US" altLang="en-US" sz="24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Which did you find most challenging/why?</a:t>
            </a:r>
          </a:p>
        </p:txBody>
      </p:sp>
      <p:pic>
        <p:nvPicPr>
          <p:cNvPr id="8198" name="Picture 6">
            <a:extLst>
              <a:ext uri="{FF2B5EF4-FFF2-40B4-BE49-F238E27FC236}">
                <a16:creationId xmlns:a16="http://schemas.microsoft.com/office/drawing/2014/main" id="{C85E44D6-5F13-4B73-87AD-70F642EAE1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3" y="3406775"/>
            <a:ext cx="627062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9" name="Rectangle 7">
            <a:extLst>
              <a:ext uri="{FF2B5EF4-FFF2-40B4-BE49-F238E27FC236}">
                <a16:creationId xmlns:a16="http://schemas.microsoft.com/office/drawing/2014/main" id="{7DABAF2B-9010-4546-AAAE-90DCE8BE2D08}"/>
              </a:ext>
            </a:extLst>
          </p:cNvPr>
          <p:cNvSpPr>
            <a:spLocks/>
          </p:cNvSpPr>
          <p:nvPr/>
        </p:nvSpPr>
        <p:spPr bwMode="auto">
          <a:xfrm>
            <a:off x="1797050" y="3352800"/>
            <a:ext cx="6497638" cy="134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>
              <a:spcBef>
                <a:spcPts val="1300"/>
              </a:spcBef>
            </a:pPr>
            <a:r>
              <a:rPr lang="en-US" altLang="en-US" sz="24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Which symbols (objects or actions) did you discover?</a:t>
            </a:r>
          </a:p>
        </p:txBody>
      </p:sp>
      <p:pic>
        <p:nvPicPr>
          <p:cNvPr id="8200" name="Picture 8">
            <a:extLst>
              <a:ext uri="{FF2B5EF4-FFF2-40B4-BE49-F238E27FC236}">
                <a16:creationId xmlns:a16="http://schemas.microsoft.com/office/drawing/2014/main" id="{9687851A-A501-4BA6-BE03-4A90E2A2A8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3" y="4216400"/>
            <a:ext cx="627062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201" name="Rectangle 9">
            <a:extLst>
              <a:ext uri="{FF2B5EF4-FFF2-40B4-BE49-F238E27FC236}">
                <a16:creationId xmlns:a16="http://schemas.microsoft.com/office/drawing/2014/main" id="{0DB4F4A7-7094-497F-80C5-A3EC0A06E4D8}"/>
              </a:ext>
            </a:extLst>
          </p:cNvPr>
          <p:cNvSpPr>
            <a:spLocks/>
          </p:cNvSpPr>
          <p:nvPr/>
        </p:nvSpPr>
        <p:spPr bwMode="auto">
          <a:xfrm>
            <a:off x="1797050" y="4310063"/>
            <a:ext cx="6497638" cy="43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>
              <a:spcBef>
                <a:spcPts val="1300"/>
              </a:spcBef>
            </a:pPr>
            <a:r>
              <a:rPr lang="en-US" altLang="en-US" sz="24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How did the prayer space make you feel?</a:t>
            </a:r>
          </a:p>
        </p:txBody>
      </p:sp>
      <p:pic>
        <p:nvPicPr>
          <p:cNvPr id="8202" name="Picture 10">
            <a:extLst>
              <a:ext uri="{FF2B5EF4-FFF2-40B4-BE49-F238E27FC236}">
                <a16:creationId xmlns:a16="http://schemas.microsoft.com/office/drawing/2014/main" id="{9C68C548-B5B2-4F17-B031-CBA3EFFA8F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3" y="5045075"/>
            <a:ext cx="627062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203" name="Rectangle 11">
            <a:extLst>
              <a:ext uri="{FF2B5EF4-FFF2-40B4-BE49-F238E27FC236}">
                <a16:creationId xmlns:a16="http://schemas.microsoft.com/office/drawing/2014/main" id="{2E9C1478-22A9-4411-8FCA-BEB5C093C485}"/>
              </a:ext>
            </a:extLst>
          </p:cNvPr>
          <p:cNvSpPr>
            <a:spLocks/>
          </p:cNvSpPr>
          <p:nvPr/>
        </p:nvSpPr>
        <p:spPr bwMode="auto">
          <a:xfrm>
            <a:off x="1797050" y="5026025"/>
            <a:ext cx="6497638" cy="134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>
              <a:spcBef>
                <a:spcPts val="1300"/>
              </a:spcBef>
            </a:pPr>
            <a:r>
              <a:rPr lang="en-US" altLang="en-US" sz="24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Would you recommend stopping to pray/reflect to a friend? Why?</a:t>
            </a:r>
          </a:p>
        </p:txBody>
      </p:sp>
      <p:pic>
        <p:nvPicPr>
          <p:cNvPr id="8204" name="Picture 12">
            <a:extLst>
              <a:ext uri="{FF2B5EF4-FFF2-40B4-BE49-F238E27FC236}">
                <a16:creationId xmlns:a16="http://schemas.microsoft.com/office/drawing/2014/main" id="{926BA3DE-C6D1-4F28-BC50-9CE275E62D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3" y="5967413"/>
            <a:ext cx="627062" cy="627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205" name="Rectangle 13">
            <a:extLst>
              <a:ext uri="{FF2B5EF4-FFF2-40B4-BE49-F238E27FC236}">
                <a16:creationId xmlns:a16="http://schemas.microsoft.com/office/drawing/2014/main" id="{395DC447-0213-4F97-9117-F8E8D14D019A}"/>
              </a:ext>
            </a:extLst>
          </p:cNvPr>
          <p:cNvSpPr>
            <a:spLocks/>
          </p:cNvSpPr>
          <p:nvPr/>
        </p:nvSpPr>
        <p:spPr bwMode="auto">
          <a:xfrm>
            <a:off x="1797050" y="6061075"/>
            <a:ext cx="6497638" cy="43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>
              <a:spcBef>
                <a:spcPts val="1300"/>
              </a:spcBef>
            </a:pPr>
            <a:r>
              <a:rPr lang="en-US" altLang="en-US" sz="24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Which were helpful?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utoUpdateAnimBg="0"/>
      <p:bldP spid="8197" grpId="0" autoUpdateAnimBg="0"/>
      <p:bldP spid="8199" grpId="0" autoUpdateAnimBg="0"/>
      <p:bldP spid="8201" grpId="0" autoUpdateAnimBg="0"/>
      <p:bldP spid="8203" grpId="0" autoUpdateAnimBg="0"/>
      <p:bldP spid="8205" grpId="0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127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>
          <a:outerShdw blurRad="25400" dist="12700" dir="5400000" algn="ctr" rotWithShape="0">
            <a:srgbClr val="000000">
              <a:alpha val="50000"/>
            </a:srgbClr>
          </a:outerShdw>
        </a:effectLst>
      </a:spPr>
      <a:bodyPr vert="horz" wrap="square" lIns="35718" tIns="35718" rIns="35718" bIns="35718" numCol="1" anchor="ctr" anchorCtr="0" compatLnSpc="1">
        <a:prstTxWarp prst="textNoShape">
          <a:avLst/>
        </a:prstTxWarp>
        <a:spAutoFit/>
      </a:bodyPr>
      <a:lstStyle>
        <a:defPPr marL="0" marR="0" indent="0" algn="ctr" defTabSz="43815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Light" charset="0"/>
            <a:ea typeface="Helvetica Light" charset="0"/>
            <a:cs typeface="Helvetica Light" charset="0"/>
            <a:sym typeface="Helvetica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127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>
          <a:outerShdw blurRad="25400" dist="12700" dir="5400000" algn="ctr" rotWithShape="0">
            <a:srgbClr val="000000">
              <a:alpha val="50000"/>
            </a:srgbClr>
          </a:outerShdw>
        </a:effectLst>
      </a:spPr>
      <a:bodyPr vert="horz" wrap="square" lIns="35718" tIns="35718" rIns="35718" bIns="35718" numCol="1" anchor="ctr" anchorCtr="0" compatLnSpc="1">
        <a:prstTxWarp prst="textNoShape">
          <a:avLst/>
        </a:prstTxWarp>
        <a:spAutoFit/>
      </a:bodyPr>
      <a:lstStyle>
        <a:defPPr marL="0" marR="0" indent="0" algn="ctr" defTabSz="43815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Light" charset="0"/>
            <a:ea typeface="Helvetica Light" charset="0"/>
            <a:cs typeface="Helvetica Light" charset="0"/>
            <a:sym typeface="Helvetica Light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27D3EF82882C449E7A1E4B88294373" ma:contentTypeVersion="12" ma:contentTypeDescription="Create a new document." ma:contentTypeScope="" ma:versionID="4f491df0fc08d6174d34586fa415bd37">
  <xsd:schema xmlns:xsd="http://www.w3.org/2001/XMLSchema" xmlns:xs="http://www.w3.org/2001/XMLSchema" xmlns:p="http://schemas.microsoft.com/office/2006/metadata/properties" xmlns:ns2="7e3afb98-bd54-44fc-bbbc-97d565f20e3a" xmlns:ns3="a8be2102-8fbe-40ee-9167-bf4c89f49cb8" targetNamespace="http://schemas.microsoft.com/office/2006/metadata/properties" ma:root="true" ma:fieldsID="719d52d31f08d502c148b6cf51a55569" ns2:_="" ns3:_="">
    <xsd:import namespace="7e3afb98-bd54-44fc-bbbc-97d565f20e3a"/>
    <xsd:import namespace="a8be2102-8fbe-40ee-9167-bf4c89f49c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3afb98-bd54-44fc-bbbc-97d565f20e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be2102-8fbe-40ee-9167-bf4c89f49cb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A426F7F-3445-4862-AABD-E1B247BEBCA0}"/>
</file>

<file path=customXml/itemProps2.xml><?xml version="1.0" encoding="utf-8"?>
<ds:datastoreItem xmlns:ds="http://schemas.openxmlformats.org/officeDocument/2006/customXml" ds:itemID="{9B0F724E-B2D4-4394-974A-11F6B7A584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62FC037-23F7-4318-A8CE-9CD3FCA36354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Phil Togwell</cp:lastModifiedBy>
  <cp:revision>2</cp:revision>
  <dcterms:modified xsi:type="dcterms:W3CDTF">2021-06-01T16:42:55Z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0x0101006C27D3EF82882C449E7A1E4B88294373</vt:lpwstr>
  </property>
</Properties>
</file>