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48" r:id="rId3"/>
  </p:sldMasterIdLst>
  <p:notesMasterIdLst>
    <p:notesMasterId r:id="rId10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7315200"/>
  <p:notesSz cx="6858000" cy="9144000"/>
  <p:defaultTextStyle>
    <a:defPPr>
      <a:defRPr lang="en-US"/>
    </a:defPPr>
    <a:lvl1pPr algn="ctr" defTabSz="438150" rtl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1pPr>
    <a:lvl2pPr indent="228600" algn="ctr" defTabSz="438150" rtl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2pPr>
    <a:lvl3pPr indent="457200" algn="ctr" defTabSz="438150" rtl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3pPr>
    <a:lvl4pPr indent="685800" algn="ctr" defTabSz="438150" rtl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4pPr>
    <a:lvl5pPr indent="914400" algn="ctr" defTabSz="438150" rtl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5pPr>
    <a:lvl6pPr marL="22860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6pPr>
    <a:lvl7pPr marL="27432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7pPr>
    <a:lvl8pPr marL="32004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8pPr>
    <a:lvl9pPr marL="36576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86" d="100"/>
          <a:sy n="86" d="100"/>
        </p:scale>
        <p:origin x="-120" y="-1168"/>
      </p:cViewPr>
      <p:guideLst>
        <p:guide orient="horz" pos="2304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F6724FFA-18B1-492D-8E39-FAD5924EE1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FBEB9A20-E1AB-4436-A841-057A65D67BF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 Neue" charset="0"/>
              </a:rPr>
              <a:t>Second level</a:t>
            </a:r>
          </a:p>
          <a:p>
            <a:pPr lvl="2"/>
            <a:r>
              <a:rPr lang="en-US" altLang="en-US">
                <a:sym typeface="Helvetica Neue" charset="0"/>
              </a:rPr>
              <a:t>Third level</a:t>
            </a:r>
          </a:p>
          <a:p>
            <a:pPr lvl="3"/>
            <a:r>
              <a:rPr lang="en-US" altLang="en-US">
                <a:sym typeface="Helvetica Neue" charset="0"/>
              </a:rPr>
              <a:t>Fourth level</a:t>
            </a:r>
          </a:p>
          <a:p>
            <a:pPr lvl="4"/>
            <a:r>
              <a:rPr lang="en-US" alt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defTabSz="457200" rtl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5FC1A-52C8-4C40-AFE5-40CE8C80EA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96975"/>
            <a:ext cx="6858000" cy="25463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7C2880-823D-4370-B903-825C2FE5BE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841750"/>
            <a:ext cx="6858000" cy="17668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863A4-1761-4E35-9E2B-A31F49E7BB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D412A9-399C-4EED-B3EE-41907457D0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70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49A12-F0CB-488D-B250-32DA5BB2F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8F0D0-63C6-4C2D-96F7-ADE8E1040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59E96-87D9-4243-A084-82BA6EC4B3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05831A-CEC3-4340-B485-AE5FF0E3C6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7953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93903-8E81-4F82-9846-F2AC2E2B7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824038"/>
            <a:ext cx="7886700" cy="30432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25E12-FF83-4611-BA09-A0E220075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895850"/>
            <a:ext cx="7886700" cy="16002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807C7-3D4D-4165-9A8D-71EF27007C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7C098BE-CB69-4594-A0CF-E365F9B09B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4842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18A3E-BD8F-4931-96B8-42EBE5307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3EAE5-F574-4513-BF19-B17F41B085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8338" y="2058988"/>
            <a:ext cx="3825875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E0A78-1A1E-4165-BD6E-64A8D9AF6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2058988"/>
            <a:ext cx="3827462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1A075-66CC-4279-BD06-0DBF35E69A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B6AD70-CCF2-4A7C-B18F-EADAC32913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3271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9F32D-DABB-4A5E-87E7-E77177471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88938"/>
            <a:ext cx="7886700" cy="1414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A9FF8-7513-4FAC-928F-A3753C1B4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793875"/>
            <a:ext cx="3868737" cy="8778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9DF62-93B9-4464-8631-5933E5AFB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671763"/>
            <a:ext cx="3868737" cy="3930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05364D-DDDB-4083-B579-29C4D14BC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793875"/>
            <a:ext cx="3887788" cy="8778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C36654-0917-4FC8-AFBD-2765A7B10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671763"/>
            <a:ext cx="3887788" cy="3930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B4B30-B406-41CF-8B90-40D10442A6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60A8322-2A79-4423-96E6-A109DD0A9D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2763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193C-3586-4CB9-956E-D633C9CC9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A0B2A6-8DF4-40AD-90CD-B55FCF4831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4B3FEF9-8C7F-4928-B51B-F5BF08C4B8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689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DBD9DB-5035-47DB-81A3-D700C3F572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F20DC8C-4285-449A-8C94-F44E3D0545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78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D21E3-2E44-4B6F-8C8B-31357AB62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87363"/>
            <a:ext cx="2949575" cy="1706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CC264-E9A5-4D54-82DF-680B00DA2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1052513"/>
            <a:ext cx="4629150" cy="51990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03CFA-FB0D-44CB-9EE2-87F526896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193925"/>
            <a:ext cx="2949575" cy="4065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8A96F-9092-496C-852C-DD8661C73A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C368DB-C7E3-4BF5-9473-62BAAF8B31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074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4F4E-AFA5-4973-A5A5-05A9A3689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87363"/>
            <a:ext cx="2949575" cy="1706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3E2C9F-8BE7-4FA6-AECE-C0052DF4A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1052513"/>
            <a:ext cx="4629150" cy="51990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5CE59-AEC1-460D-9400-8A7A4C73B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193925"/>
            <a:ext cx="2949575" cy="4065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5C424-BCC2-435E-B86D-00D0257387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AD3C865-83A5-4FCD-A1E7-4ECB48286A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3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3A277-EDBC-4A07-AE35-B9512259E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775FFD-83AD-4B88-83FC-B70399973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4D28E-15CF-445D-807D-9E389DC81E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C623394-DDBC-44B1-8642-006F1E56F9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4128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3CDC51-E1DE-48D7-BEC7-DAAD2B23A3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23038" y="539750"/>
            <a:ext cx="1951037" cy="5938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7EC825-E7FF-4211-ACB2-73CEFD18C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68338" y="539750"/>
            <a:ext cx="5702300" cy="5938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0864AE-E06E-420E-8B73-5B7AF6FB57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E63E1A0-DC47-40A6-8D6D-C9E7F98E93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84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4BE1E779-5E7B-425F-BB54-10AECDE57AC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68338" y="539750"/>
            <a:ext cx="7805737" cy="151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8" tIns="35718" rIns="35718" bIns="3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charset="0"/>
              </a:rPr>
              <a:t>Click to edit Master title style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2193D13D-1C0F-4134-8354-CF38EA34E4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68338" y="2058988"/>
            <a:ext cx="7805737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5718" tIns="35718" rIns="35718" bIns="3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 Light" charset="0"/>
              </a:rPr>
              <a:t>Second level</a:t>
            </a:r>
          </a:p>
          <a:p>
            <a:pPr lvl="2"/>
            <a:r>
              <a:rPr lang="en-US" altLang="en-US">
                <a:sym typeface="Helvetica Light" charset="0"/>
              </a:rPr>
              <a:t>Third level</a:t>
            </a:r>
          </a:p>
          <a:p>
            <a:pPr lvl="3"/>
            <a:r>
              <a:rPr lang="en-US" altLang="en-US">
                <a:sym typeface="Helvetica Light" charset="0"/>
              </a:rPr>
              <a:t>Fourth level</a:t>
            </a:r>
          </a:p>
          <a:p>
            <a:pPr lvl="4"/>
            <a:r>
              <a:rPr lang="en-US" altLang="en-US">
                <a:sym typeface="Helvetica Light" charset="0"/>
              </a:rPr>
              <a:t>Fifth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9CD65E3-7BF7-4575-B7AA-9C10CCCD05A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4440238" y="6732588"/>
            <a:ext cx="25400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35718" tIns="35718" rIns="35718" bIns="357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405BC7DA-4A81-4A5A-8AC0-D4CFC672B54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150" rtl="0" fontAlgn="base" hangingPunct="0">
        <a:spcBef>
          <a:spcPct val="0"/>
        </a:spcBef>
        <a:spcAft>
          <a:spcPct val="0"/>
        </a:spcAft>
        <a:defRPr sz="6000" kern="1200">
          <a:solidFill>
            <a:srgbClr val="000000"/>
          </a:solidFill>
          <a:latin typeface="+mj-lt"/>
          <a:ea typeface="+mj-ea"/>
          <a:cs typeface="+mj-cs"/>
          <a:sym typeface="Helvetica Light" charset="0"/>
        </a:defRPr>
      </a:lvl1pPr>
      <a:lvl2pPr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2pPr>
      <a:lvl3pPr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3pPr>
      <a:lvl4pPr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4pPr>
      <a:lvl5pPr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5pPr>
      <a:lvl6pPr marL="4572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6pPr>
      <a:lvl7pPr marL="9144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7pPr>
      <a:lvl8pPr marL="13716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8pPr>
      <a:lvl9pPr marL="18288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9pPr>
    </p:titleStyle>
    <p:bodyStyle>
      <a:lvl1pPr marL="320675" indent="-320675" algn="l" defTabSz="438150" rtl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1pPr>
      <a:lvl2pPr marL="765175" indent="-320675" algn="l" defTabSz="438150" rtl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2pPr>
      <a:lvl3pPr marL="1209675" indent="-320675" algn="l" defTabSz="438150" rtl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3pPr>
      <a:lvl4pPr marL="1654175" indent="-320675" algn="l" defTabSz="438150" rtl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4pPr>
      <a:lvl5pPr marL="2098675" indent="-320675" algn="l" defTabSz="438150" rtl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>
            <a:extLst>
              <a:ext uri="{FF2B5EF4-FFF2-40B4-BE49-F238E27FC236}">
                <a16:creationId xmlns:a16="http://schemas.microsoft.com/office/drawing/2014/main" id="{84D8E927-7DBD-40F3-B658-29DBAA0AC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>
            <a:extLst>
              <a:ext uri="{FF2B5EF4-FFF2-40B4-BE49-F238E27FC236}">
                <a16:creationId xmlns:a16="http://schemas.microsoft.com/office/drawing/2014/main" id="{995CA8AC-D3AE-4F65-B7D8-AA376E50C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FC0B4E5-2AE7-4763-973C-0BFC54F55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1223963"/>
            <a:ext cx="747713" cy="74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FBC6E9AC-1D7A-4CD1-8ECA-30FAD99AE00D}"/>
              </a:ext>
            </a:extLst>
          </p:cNvPr>
          <p:cNvSpPr>
            <a:spLocks/>
          </p:cNvSpPr>
          <p:nvPr/>
        </p:nvSpPr>
        <p:spPr bwMode="auto">
          <a:xfrm>
            <a:off x="1933575" y="1308100"/>
            <a:ext cx="5521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What is prayer?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4DEA7DD8-3C9D-403A-BD28-94BA8FB34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2265363"/>
            <a:ext cx="7477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1" name="Rectangle 5">
            <a:extLst>
              <a:ext uri="{FF2B5EF4-FFF2-40B4-BE49-F238E27FC236}">
                <a16:creationId xmlns:a16="http://schemas.microsoft.com/office/drawing/2014/main" id="{F0D8FE42-BF34-4FAA-A88D-41C1A59DD9EF}"/>
              </a:ext>
            </a:extLst>
          </p:cNvPr>
          <p:cNvSpPr>
            <a:spLocks/>
          </p:cNvSpPr>
          <p:nvPr/>
        </p:nvSpPr>
        <p:spPr bwMode="auto">
          <a:xfrm>
            <a:off x="1933575" y="2351088"/>
            <a:ext cx="6391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Why might somebody pray?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D9ECAF3A-25A8-4658-A3C9-C9685B79F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3308350"/>
            <a:ext cx="7477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3" name="Rectangle 7">
            <a:extLst>
              <a:ext uri="{FF2B5EF4-FFF2-40B4-BE49-F238E27FC236}">
                <a16:creationId xmlns:a16="http://schemas.microsoft.com/office/drawing/2014/main" id="{F23F6E92-2C3D-49C7-82B4-53E6B8190819}"/>
              </a:ext>
            </a:extLst>
          </p:cNvPr>
          <p:cNvSpPr>
            <a:spLocks/>
          </p:cNvSpPr>
          <p:nvPr/>
        </p:nvSpPr>
        <p:spPr bwMode="auto">
          <a:xfrm>
            <a:off x="1933575" y="3392488"/>
            <a:ext cx="6391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Who might pray?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9FE9425C-6041-4887-B32A-E61091B90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4351338"/>
            <a:ext cx="747713" cy="74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5" name="Rectangle 9">
            <a:extLst>
              <a:ext uri="{FF2B5EF4-FFF2-40B4-BE49-F238E27FC236}">
                <a16:creationId xmlns:a16="http://schemas.microsoft.com/office/drawing/2014/main" id="{E5C263AE-F62B-415C-8CE2-08B675F0FDB9}"/>
              </a:ext>
            </a:extLst>
          </p:cNvPr>
          <p:cNvSpPr>
            <a:spLocks/>
          </p:cNvSpPr>
          <p:nvPr/>
        </p:nvSpPr>
        <p:spPr bwMode="auto">
          <a:xfrm>
            <a:off x="1933575" y="4435475"/>
            <a:ext cx="6391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Where might they pray?</a:t>
            </a:r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AA0733FE-8776-4E9A-AE8B-F713157F8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5394325"/>
            <a:ext cx="747713" cy="7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7" name="Rectangle 11">
            <a:extLst>
              <a:ext uri="{FF2B5EF4-FFF2-40B4-BE49-F238E27FC236}">
                <a16:creationId xmlns:a16="http://schemas.microsoft.com/office/drawing/2014/main" id="{B6570CBE-269A-465D-A013-C73C1EF1E8E3}"/>
              </a:ext>
            </a:extLst>
          </p:cNvPr>
          <p:cNvSpPr>
            <a:spLocks/>
          </p:cNvSpPr>
          <p:nvPr/>
        </p:nvSpPr>
        <p:spPr bwMode="auto">
          <a:xfrm>
            <a:off x="1933575" y="5462588"/>
            <a:ext cx="6391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How might someone pray?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utoUpdateAnimBg="0"/>
      <p:bldP spid="4103" grpId="0" autoUpdateAnimBg="0"/>
      <p:bldP spid="4105" grpId="0" autoUpdateAnimBg="0"/>
      <p:bldP spid="410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>
            <a:extLst>
              <a:ext uri="{FF2B5EF4-FFF2-40B4-BE49-F238E27FC236}">
                <a16:creationId xmlns:a16="http://schemas.microsoft.com/office/drawing/2014/main" id="{E4F470BA-FCA4-49AC-B331-3CBDF8E30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>
            <a:extLst>
              <a:ext uri="{FF2B5EF4-FFF2-40B4-BE49-F238E27FC236}">
                <a16:creationId xmlns:a16="http://schemas.microsoft.com/office/drawing/2014/main" id="{9D024673-0019-442D-B305-CC81E3D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>
            <a:extLst>
              <a:ext uri="{FF2B5EF4-FFF2-40B4-BE49-F238E27FC236}">
                <a16:creationId xmlns:a16="http://schemas.microsoft.com/office/drawing/2014/main" id="{2E1D8BE2-205F-4E63-937D-284172656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>
            <a:extLst>
              <a:ext uri="{FF2B5EF4-FFF2-40B4-BE49-F238E27FC236}">
                <a16:creationId xmlns:a16="http://schemas.microsoft.com/office/drawing/2014/main" id="{39FD6449-C8A3-4F56-A819-E5D8AE8B6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FD4E65A3-CCF7-4DFD-ADB5-5ADDA06E7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2198688"/>
            <a:ext cx="7493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DADCAC56-1E33-4725-9DAC-CA42A8D03EB4}"/>
              </a:ext>
            </a:extLst>
          </p:cNvPr>
          <p:cNvSpPr>
            <a:spLocks/>
          </p:cNvSpPr>
          <p:nvPr/>
        </p:nvSpPr>
        <p:spPr bwMode="auto">
          <a:xfrm>
            <a:off x="1933575" y="2028825"/>
            <a:ext cx="5521325" cy="108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Which activity was the most fun/why?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2D82D7DC-680D-442A-96F4-29671B806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3709988"/>
            <a:ext cx="749300" cy="74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7" name="Rectangle 5">
            <a:extLst>
              <a:ext uri="{FF2B5EF4-FFF2-40B4-BE49-F238E27FC236}">
                <a16:creationId xmlns:a16="http://schemas.microsoft.com/office/drawing/2014/main" id="{3E5F5D39-DE18-450A-9464-5F7ADCE0DE98}"/>
              </a:ext>
            </a:extLst>
          </p:cNvPr>
          <p:cNvSpPr>
            <a:spLocks/>
          </p:cNvSpPr>
          <p:nvPr/>
        </p:nvSpPr>
        <p:spPr bwMode="auto">
          <a:xfrm>
            <a:off x="1933575" y="3540125"/>
            <a:ext cx="5521325" cy="108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What did you think about in the prayer space?</a:t>
            </a:r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A1659D64-B938-4B03-AAC7-E5EB0832D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5219700"/>
            <a:ext cx="7493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9" name="Rectangle 7">
            <a:extLst>
              <a:ext uri="{FF2B5EF4-FFF2-40B4-BE49-F238E27FC236}">
                <a16:creationId xmlns:a16="http://schemas.microsoft.com/office/drawing/2014/main" id="{8447FE05-ED98-4CB1-9C8F-5E782C353782}"/>
              </a:ext>
            </a:extLst>
          </p:cNvPr>
          <p:cNvSpPr>
            <a:spLocks/>
          </p:cNvSpPr>
          <p:nvPr/>
        </p:nvSpPr>
        <p:spPr bwMode="auto">
          <a:xfrm>
            <a:off x="1933575" y="5111750"/>
            <a:ext cx="552132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>
              <a:lnSpc>
                <a:spcPct val="120000"/>
              </a:lnSpc>
              <a:spcBef>
                <a:spcPts val="3300"/>
              </a:spcBef>
            </a:pPr>
            <a:r>
              <a:rPr lang="en-US" altLang="en-US" sz="33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How did the prayer space make you feel?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  <p:bldP spid="8197" grpId="0" autoUpdateAnimBg="0"/>
      <p:bldP spid="8199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25400" dist="12700" dir="5400000" algn="ctr" rotWithShape="0">
            <a:srgbClr val="000000">
              <a:alpha val="50000"/>
            </a:srgbClr>
          </a:outerShdw>
        </a:effectLst>
      </a:spPr>
      <a:bodyPr vert="horz" wrap="square" lIns="35718" tIns="35718" rIns="35718" bIns="35718" numCol="1" anchor="ctr" anchorCtr="0" compatLnSpc="1">
        <a:prstTxWarp prst="textNoShape">
          <a:avLst/>
        </a:prstTxWarp>
        <a:spAutoFit/>
      </a:bodyPr>
      <a:lstStyle>
        <a:defPPr marL="0" marR="0" indent="0" algn="ctr" defTabSz="43815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25400" dist="12700" dir="5400000" algn="ctr" rotWithShape="0">
            <a:srgbClr val="000000">
              <a:alpha val="50000"/>
            </a:srgbClr>
          </a:outerShdw>
        </a:effectLst>
      </a:spPr>
      <a:bodyPr vert="horz" wrap="square" lIns="35718" tIns="35718" rIns="35718" bIns="35718" numCol="1" anchor="ctr" anchorCtr="0" compatLnSpc="1">
        <a:prstTxWarp prst="textNoShape">
          <a:avLst/>
        </a:prstTxWarp>
        <a:spAutoFit/>
      </a:bodyPr>
      <a:lstStyle>
        <a:defPPr marL="0" marR="0" indent="0" algn="ctr" defTabSz="43815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27D3EF82882C449E7A1E4B88294373" ma:contentTypeVersion="12" ma:contentTypeDescription="Create a new document." ma:contentTypeScope="" ma:versionID="4f491df0fc08d6174d34586fa415bd37">
  <xsd:schema xmlns:xsd="http://www.w3.org/2001/XMLSchema" xmlns:xs="http://www.w3.org/2001/XMLSchema" xmlns:p="http://schemas.microsoft.com/office/2006/metadata/properties" xmlns:ns2="7e3afb98-bd54-44fc-bbbc-97d565f20e3a" xmlns:ns3="a8be2102-8fbe-40ee-9167-bf4c89f49cb8" targetNamespace="http://schemas.microsoft.com/office/2006/metadata/properties" ma:root="true" ma:fieldsID="719d52d31f08d502c148b6cf51a55569" ns2:_="" ns3:_="">
    <xsd:import namespace="7e3afb98-bd54-44fc-bbbc-97d565f20e3a"/>
    <xsd:import namespace="a8be2102-8fbe-40ee-9167-bf4c89f49c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afb98-bd54-44fc-bbbc-97d565f20e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e2102-8fbe-40ee-9167-bf4c89f49cb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FC7D87-3277-4A43-B6E2-48D5224CE7E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e3afb98-bd54-44fc-bbbc-97d565f20e3a"/>
    <ds:schemaRef ds:uri="a8be2102-8fbe-40ee-9167-bf4c89f49cb8"/>
  </ds:schemaRefs>
</ds:datastoreItem>
</file>

<file path=customXml/itemProps2.xml><?xml version="1.0" encoding="utf-8"?>
<ds:datastoreItem xmlns:ds="http://schemas.openxmlformats.org/officeDocument/2006/customXml" ds:itemID="{31EC8C35-ED6C-4C1F-9951-D7B29D16EC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Phil Togwell</cp:lastModifiedBy>
  <cp:revision>2</cp:revision>
  <dcterms:modified xsi:type="dcterms:W3CDTF">2021-06-01T16:41:35Z</dcterms:modified>
</cp:coreProperties>
</file>